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E6BD-B599-4F31-BE9B-437E2D4BCF25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50C1-60E5-488C-AA01-F38CB23CE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122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E6BD-B599-4F31-BE9B-437E2D4BCF25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50C1-60E5-488C-AA01-F38CB23CE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95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E6BD-B599-4F31-BE9B-437E2D4BCF25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50C1-60E5-488C-AA01-F38CB23CE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08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E6BD-B599-4F31-BE9B-437E2D4BCF25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50C1-60E5-488C-AA01-F38CB23CE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533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E6BD-B599-4F31-BE9B-437E2D4BCF25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50C1-60E5-488C-AA01-F38CB23CE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792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E6BD-B599-4F31-BE9B-437E2D4BCF25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50C1-60E5-488C-AA01-F38CB23CE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968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E6BD-B599-4F31-BE9B-437E2D4BCF25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50C1-60E5-488C-AA01-F38CB23CE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8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E6BD-B599-4F31-BE9B-437E2D4BCF25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50C1-60E5-488C-AA01-F38CB23CE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38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E6BD-B599-4F31-BE9B-437E2D4BCF25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50C1-60E5-488C-AA01-F38CB23CE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58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E6BD-B599-4F31-BE9B-437E2D4BCF25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50C1-60E5-488C-AA01-F38CB23CE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16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E6BD-B599-4F31-BE9B-437E2D4BCF25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50C1-60E5-488C-AA01-F38CB23CE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92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E6BD-B599-4F31-BE9B-437E2D4BCF25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950C1-60E5-488C-AA01-F38CB23CE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34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Walking with Jesus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ROAD TO DISCIPLESHIP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08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828800"/>
            <a:ext cx="6400800" cy="1752600"/>
          </a:xfrm>
        </p:spPr>
        <p:txBody>
          <a:bodyPr>
            <a:normAutofit fontScale="92500" lnSpcReduction="10000"/>
          </a:bodyPr>
          <a:lstStyle/>
          <a:p>
            <a:pPr marL="514350" indent="-514350" algn="l">
              <a:buFont typeface="+mj-lt"/>
              <a:buAutoNum type="arabicPeriod" startAt="7"/>
            </a:pPr>
            <a:r>
              <a:rPr lang="en-US" dirty="0" smtClean="0">
                <a:solidFill>
                  <a:schemeClr val="tx1"/>
                </a:solidFill>
              </a:rPr>
              <a:t>What does it mean to be obedient to God as a result of being in love with Him and not because of feeling obligated to obey Him.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341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828800"/>
            <a:ext cx="6400800" cy="17526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 startAt="8"/>
            </a:pPr>
            <a:r>
              <a:rPr lang="en-US" dirty="0" smtClean="0">
                <a:solidFill>
                  <a:schemeClr val="tx1"/>
                </a:solidFill>
              </a:rPr>
              <a:t>Why a new believer should be a part of the Body of Christ?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446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828800"/>
            <a:ext cx="6400800" cy="17526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 startAt="9"/>
            </a:pPr>
            <a:r>
              <a:rPr lang="en-US" dirty="0" smtClean="0">
                <a:solidFill>
                  <a:schemeClr val="tx1"/>
                </a:solidFill>
              </a:rPr>
              <a:t>Teach new believers why it is important to tell people about who Jesus is?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703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Lastly, where can you find new Christians that need to be </a:t>
            </a:r>
            <a:r>
              <a:rPr lang="en-US" dirty="0" err="1" smtClean="0"/>
              <a:t>discipled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At bible studies, the area around where you live, your workplace, your friends and acquaintances, your family members and people you interact with on a daily basis.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939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Disciple a New Believer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the purpose of becoming a new Christian?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To follow Jesus Christ as a disciple and to live for Him and help make other people become disciples.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53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</a:t>
            </a:r>
            <a:r>
              <a:rPr lang="en-US" dirty="0" smtClean="0"/>
              <a:t>t Should We Teach New Believers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Who is Jesus Christ, why did He die on the cross for us and what is the meaning of His resurrection to us.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71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828800"/>
            <a:ext cx="6400800" cy="17526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 startAt="2"/>
            </a:pPr>
            <a:r>
              <a:rPr lang="en-US" dirty="0" smtClean="0">
                <a:solidFill>
                  <a:schemeClr val="tx1"/>
                </a:solidFill>
              </a:rPr>
              <a:t>Teach new believers how to read the bible and how to study the bible.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61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828800"/>
            <a:ext cx="6400800" cy="17526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 startAt="3"/>
            </a:pPr>
            <a:r>
              <a:rPr lang="en-US" dirty="0" smtClean="0">
                <a:solidFill>
                  <a:schemeClr val="tx1"/>
                </a:solidFill>
              </a:rPr>
              <a:t>It is important to teach Who is the Holy Spirit and how He works in our lives.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95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828800"/>
            <a:ext cx="6400800" cy="17526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 startAt="4"/>
            </a:pPr>
            <a:r>
              <a:rPr lang="en-US" dirty="0" smtClean="0">
                <a:solidFill>
                  <a:schemeClr val="tx1"/>
                </a:solidFill>
              </a:rPr>
              <a:t>How do we live by the power of the Holy Spirit and how to stop living by the flesh.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999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828800"/>
            <a:ext cx="6400800" cy="17526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 startAt="5"/>
            </a:pPr>
            <a:r>
              <a:rPr lang="en-US" dirty="0" smtClean="0">
                <a:solidFill>
                  <a:schemeClr val="tx1"/>
                </a:solidFill>
              </a:rPr>
              <a:t>The importance of what prayer is and why we should make prayer a daily part of our lives.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662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828800"/>
            <a:ext cx="6400800" cy="17526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 startAt="6"/>
            </a:pPr>
            <a:r>
              <a:rPr lang="en-US" dirty="0" smtClean="0">
                <a:solidFill>
                  <a:schemeClr val="tx1"/>
                </a:solidFill>
              </a:rPr>
              <a:t>What is a person’s identity in Jesus Christ?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842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258</Words>
  <Application>Microsoft Office PowerPoint</Application>
  <PresentationFormat>On-screen Show (4:3)</PresentationFormat>
  <Paragraphs>17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Walking with Jesus</vt:lpstr>
      <vt:lpstr>How to Disciple a New Believer</vt:lpstr>
      <vt:lpstr>What is the purpose of becoming a new Christian?</vt:lpstr>
      <vt:lpstr>What Should We Teach New Believers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Lastly, where can you find new Christians that need to be discipled?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Walking with Jesus</dc:title>
  <dc:creator>Lisa</dc:creator>
  <cp:lastModifiedBy>Lisa</cp:lastModifiedBy>
  <cp:revision>6</cp:revision>
  <dcterms:created xsi:type="dcterms:W3CDTF">2020-12-13T22:14:37Z</dcterms:created>
  <dcterms:modified xsi:type="dcterms:W3CDTF">2020-12-19T01:36:43Z</dcterms:modified>
</cp:coreProperties>
</file>