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7" r:id="rId8"/>
    <p:sldId id="261" r:id="rId9"/>
    <p:sldId id="262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B5D96CA5-243B-4756-BC40-D785C049335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73B1D378-8435-4834-BC30-97098A17D00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b="0" dirty="0">
                <a:effectLst/>
              </a:rPr>
              <a:t>Dios ama tanto a un Dadivoso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782291"/>
            <a:ext cx="42672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55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229600" cy="4075176"/>
          </a:xfrm>
        </p:spPr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Parte del verso está redactado así: Ayuno dos veces a la semana y dar una décima parte de todo lo que recibo . Creo que es bueno ayunar dos veces por semana , doy diezmos de todo lo que se obtiene, pero mantenerlo entre usted y Dios . Deja que el Señor lo vea rápido y dar en </a:t>
            </a:r>
            <a:r>
              <a:rPr lang="es-ES" dirty="0" smtClean="0"/>
              <a:t>silencio.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LUCAS </a:t>
            </a:r>
            <a:r>
              <a:rPr lang="en-US" dirty="0" smtClean="0"/>
              <a:t>18:12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229600" cy="4075176"/>
          </a:xfrm>
        </p:spPr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Para cualquiera que se enaltece será humillado , y el que se humilla será </a:t>
            </a:r>
            <a:r>
              <a:rPr lang="es-ES" dirty="0" smtClean="0"/>
              <a:t>ensalzado.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LuCAS</a:t>
            </a:r>
            <a:r>
              <a:rPr lang="en-US" dirty="0" smtClean="0"/>
              <a:t> </a:t>
            </a:r>
            <a:r>
              <a:rPr lang="en-US" dirty="0" smtClean="0"/>
              <a:t>18:14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</a:t>
            </a:r>
            <a:r>
              <a:rPr lang="en-US" b="0" dirty="0" smtClean="0"/>
              <a:t>Parte </a:t>
            </a:r>
            <a:r>
              <a:rPr lang="en-US" b="0" dirty="0"/>
              <a:t>del Verso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429000"/>
            <a:ext cx="21240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4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229600" cy="4075176"/>
          </a:xfrm>
        </p:spPr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Por favor, dar a Dios lo que es suyo y asegúrese de preparar su corazón para ser un dador alegre para Dios.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Palabras de Cierre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0" y="3276600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0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smtClean="0"/>
              <a:t>Cada </a:t>
            </a:r>
            <a:r>
              <a:rPr lang="es-ES" dirty="0"/>
              <a:t>uno debe dar según lo que haya decidido en su corazón para dar, no de mala gana ni por obligación , porque Dios ama al dador </a:t>
            </a:r>
            <a:r>
              <a:rPr lang="es-ES" dirty="0" smtClean="0"/>
              <a:t>alegre.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2º cálices </a:t>
            </a:r>
            <a:r>
              <a:rPr lang="es-ES" dirty="0" smtClean="0"/>
              <a:t>9:7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352800"/>
            <a:ext cx="3886200" cy="258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7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smtClean="0"/>
              <a:t>Es </a:t>
            </a:r>
            <a:r>
              <a:rPr lang="es-ES" dirty="0"/>
              <a:t>importante que debemos ser obedientes a Dios y dar el 10 % de los diezmos cada </a:t>
            </a:r>
            <a:r>
              <a:rPr lang="es-ES" dirty="0" smtClean="0"/>
              <a:t>mes.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DANDO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81129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0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Creo que si somos sinceros con nosotros mismos, no siempre le damos un 10% , y no siempre son alegres cuando nos damos.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La </a:t>
            </a:r>
            <a:r>
              <a:rPr lang="en-US" b="0" dirty="0" err="1"/>
              <a:t>verdad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32766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0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229600" cy="4075176"/>
          </a:xfrm>
        </p:spPr>
        <p:txBody>
          <a:bodyPr/>
          <a:lstStyle/>
          <a:p>
            <a:r>
              <a:rPr lang="es-ES" dirty="0"/>
              <a:t>Tenga en cuenta que sé que hay gente en el Cuerpo de Cristo que fielmente dan 10 % de sus diezmos y esto es absolutamente </a:t>
            </a:r>
            <a:r>
              <a:rPr lang="es-ES" dirty="0" smtClean="0"/>
              <a:t>maravilloso. </a:t>
            </a:r>
            <a:r>
              <a:rPr lang="es-ES" dirty="0"/>
              <a:t>Seguir </a:t>
            </a:r>
            <a:r>
              <a:rPr lang="es-ES" dirty="0" smtClean="0"/>
              <a:t>dando.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La </a:t>
            </a:r>
            <a:r>
              <a:rPr lang="en-US" b="0" dirty="0" err="1"/>
              <a:t>verdad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7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229600" cy="4075176"/>
          </a:xfrm>
        </p:spPr>
        <p:txBody>
          <a:bodyPr/>
          <a:lstStyle/>
          <a:p>
            <a:r>
              <a:rPr lang="es-ES" dirty="0"/>
              <a:t>De acuerdo con Richard </a:t>
            </a:r>
            <a:r>
              <a:rPr lang="es-ES" dirty="0" err="1"/>
              <a:t>Stearns</a:t>
            </a:r>
            <a:r>
              <a:rPr lang="es-ES" dirty="0"/>
              <a:t> en su libro , inacabado en la página 248, "La mayoría de los cristianos dan mucho menos que el diez por ciento que es la regla de oro en la </a:t>
            </a:r>
            <a:r>
              <a:rPr lang="es-ES" dirty="0" smtClean="0"/>
              <a:t>biblia. </a:t>
            </a:r>
            <a:r>
              <a:rPr lang="es-ES" dirty="0"/>
              <a:t>" " Sobre el 2,5 por ciento es </a:t>
            </a:r>
            <a:r>
              <a:rPr lang="es-ES" dirty="0" smtClean="0"/>
              <a:t>típico. </a:t>
            </a:r>
            <a:r>
              <a:rPr lang="es-ES" dirty="0"/>
              <a:t>"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VERDAD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6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229600" cy="4075176"/>
          </a:xfrm>
        </p:spPr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Si no estamos alegres a Dios cuando damos , yo creo que Dios no puede aceptar nuestro </a:t>
            </a:r>
            <a:r>
              <a:rPr lang="es-ES" dirty="0" smtClean="0"/>
              <a:t>regalo.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VERDAD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3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229600" cy="4075176"/>
          </a:xfrm>
        </p:spPr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Algunas personas tienen una actitud negativa sobre el diezmo y piensan que cuando se dan su dinero que están haciendo que el pastor se hacen más </a:t>
            </a:r>
            <a:r>
              <a:rPr lang="es-ES" dirty="0" smtClean="0"/>
              <a:t>ricos.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Actitud negativa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1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229600" cy="4075176"/>
          </a:xfrm>
        </p:spPr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Si esto es cierto , entonces dejar el Pastor al Señor . El Señor va a disciplinar al pastor - </a:t>
            </a:r>
            <a:r>
              <a:rPr lang="es-ES" dirty="0" smtClean="0"/>
              <a:t>no!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VERDAD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0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82</TotalTime>
  <Words>148</Words>
  <Application>Microsoft Office PowerPoint</Application>
  <PresentationFormat>On-screen Show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BlackTie</vt:lpstr>
      <vt:lpstr> Dios ama tanto a un Dadivoso</vt:lpstr>
      <vt:lpstr>2º cálices 9:7</vt:lpstr>
      <vt:lpstr>DANDO</vt:lpstr>
      <vt:lpstr> La verdad</vt:lpstr>
      <vt:lpstr> La verdad</vt:lpstr>
      <vt:lpstr>LA VERDAD</vt:lpstr>
      <vt:lpstr>LA VERDAD</vt:lpstr>
      <vt:lpstr>Actitud negativa</vt:lpstr>
      <vt:lpstr>LA VERDAD</vt:lpstr>
      <vt:lpstr>LUCAS 18:12</vt:lpstr>
      <vt:lpstr>LuCAS 18:14  (Parte del Verso)</vt:lpstr>
      <vt:lpstr>Palabras de Cierre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So Loves a Cheerful Giver</dc:title>
  <dc:creator>Sandy</dc:creator>
  <cp:lastModifiedBy>Lisa</cp:lastModifiedBy>
  <cp:revision>13</cp:revision>
  <dcterms:created xsi:type="dcterms:W3CDTF">2014-06-18T21:33:15Z</dcterms:created>
  <dcterms:modified xsi:type="dcterms:W3CDTF">2016-06-29T00:18:18Z</dcterms:modified>
</cp:coreProperties>
</file>